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1" r:id="rId7"/>
    <p:sldId id="263" r:id="rId8"/>
    <p:sldId id="260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2017" autoAdjust="0"/>
  </p:normalViewPr>
  <p:slideViewPr>
    <p:cSldViewPr snapToGrid="0">
      <p:cViewPr varScale="1">
        <p:scale>
          <a:sx n="53" d="100"/>
          <a:sy n="53" d="100"/>
        </p:scale>
        <p:origin x="18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41938-8ACD-433D-B610-449E00D1F372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E4A21-DBAC-4F00-BD54-00A31AB5E8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71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E4A21-DBAC-4F00-BD54-00A31AB5E82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27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https://web.microsoftstream.com/video/3fd7e012-58f1-48d7-97dd-cff450280ab6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E4A21-DBAC-4F00-BD54-00A31AB5E82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21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59841-7438-4A8A-8B47-C1B381D55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9338B9-FCD2-4863-A81C-B1061C481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E4C8AE-AF83-432B-B302-BB79A4D4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18D2-774D-4C16-A934-96BF63958781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2789B9-B6BE-457C-B7EB-92AD0BF7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72AC35-DCB2-473D-B65F-9914F3B3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EF9-31D9-47F8-8312-6B7CA23CD2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77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DA59B-6264-417D-9C96-7DC2AEDE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D7FA358-7660-4E67-98F0-E3D1759EA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A8AFDB-B8BA-4D0D-81FC-DDF566B1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18D2-774D-4C16-A934-96BF63958781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AB3839-20DF-474F-B433-DA5BEACD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5C5042-4409-4415-8A71-5B8D7CA3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EF9-31D9-47F8-8312-6B7CA23CD2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64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BEB69C-A685-40B5-B0B5-7AB28AD6C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80DD7C8-0DF8-4EFC-9002-B884D381B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AE8D66-C8AB-4262-8556-22281780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18D2-774D-4C16-A934-96BF63958781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C74EE7-15EF-4F63-8DED-3F64558B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4876D6-0BDA-4A4C-8AE8-D9DBA9FA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EF9-31D9-47F8-8312-6B7CA23CD2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44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E5F31-0C9E-4693-8DD7-8EFD225B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E235E2-BFA3-4973-B347-1C8CB54FE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401FE8-15E2-4DC4-85BE-494C245D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18D2-774D-4C16-A934-96BF63958781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1DB084-98D9-41BF-9AB7-AA199A6B8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3C025A-0452-4D54-9B5A-0A2AC562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EF9-31D9-47F8-8312-6B7CA23CD2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84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20516-1807-4189-9732-68D6342C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E71D6D-B38B-46F3-8B2B-6027BDB4E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834DA1-DD49-4149-A578-E2C3D8BD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18D2-774D-4C16-A934-96BF63958781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3F9F76-06E3-4DEB-932C-10C128C0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D39FC-4918-40A1-9509-25976BB4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EF9-31D9-47F8-8312-6B7CA23CD2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08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2398B-B32B-438F-8680-7758CA43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F33F3D-7D48-4D60-8758-2E14CDFE8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3963E6-0401-4BE7-AFFA-1779CA66D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36A94F-AA89-4D49-9C4F-9B541666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18D2-774D-4C16-A934-96BF63958781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E1F864-330F-43EA-9EAB-3CBD3220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1274D7-DA32-4EC1-A801-BDC54917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EF9-31D9-47F8-8312-6B7CA23CD2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54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CD068-4931-4349-A667-47735C2D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6B0EC5-0F1C-45F2-99FD-78D957227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DF4F6F4-CA46-42A4-B950-AA4A3802E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FAEAEEC-13A1-4A9C-856D-04AE3BF1E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27F9457-52A5-492D-85FB-0A0B14D8C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9903FEC-6F92-49A6-B002-1D401482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18D2-774D-4C16-A934-96BF63958781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1F7AE74-45DE-41DC-B9B9-90022623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3806A8D-55D1-4B03-87D4-0344AC89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EF9-31D9-47F8-8312-6B7CA23CD2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64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B60FF-BFB5-47EC-A0F6-D1D15BF9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52BCAE4-A627-45B2-93CF-1DBF558F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18D2-774D-4C16-A934-96BF63958781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D4AFDF-BBF9-465B-B6D2-C606E915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4651AB-1245-43DB-8F39-0D987297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EF9-31D9-47F8-8312-6B7CA23CD2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96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59982C1-7B36-437F-BBC7-B209AEA5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18D2-774D-4C16-A934-96BF63958781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53C56B6-969A-4FEC-A865-B392B41C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DFF19E-5107-4B1D-A63B-898B9CB3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EF9-31D9-47F8-8312-6B7CA23CD2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40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F7283-0931-40C4-96DE-7FDB1439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13D64A-2E47-4EB0-8AED-59F1954F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01B931-1306-424C-B5A5-EBEBBF8C9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4108D3-3E85-4273-9347-5E962A19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18D2-774D-4C16-A934-96BF63958781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147F13-5D9D-42DC-9F85-20B21406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343E23-E4F3-405A-B49F-FE6BF961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EF9-31D9-47F8-8312-6B7CA23CD2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49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E393E-DAA6-477D-86E5-ECEDF365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1ECA965-5DF1-4FCB-AEB9-3AF51013F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C8C451-9499-420E-935B-510ACDC3E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3A3CEB-1BD6-4EF9-AA5E-9CD5C6BC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18D2-774D-4C16-A934-96BF63958781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A60DF3-095E-4626-8B19-3A062AD5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DFF998-5C2D-4536-B725-6B1D731B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EF9-31D9-47F8-8312-6B7CA23CD2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49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E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68EA02C-190A-4B6F-9148-89D4D6EB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6A75E2-8D70-4896-B588-5FBB716A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633559-7F1E-4A19-8330-D807BEC0D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18D2-774D-4C16-A934-96BF63958781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0D16C6-B0A6-43CB-A725-EFD05C5A3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934F29-19B5-4B81-9C8B-CF09D4C31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15EF9-31D9-47F8-8312-6B7CA23CD2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02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mediacollege.wor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E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7F899-A928-41ED-98A2-5992B284F5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000" dirty="0">
                <a:solidFill>
                  <a:schemeClr val="bg1"/>
                </a:solidFill>
              </a:rPr>
              <a:t>F1M2ONT – HTML &amp; CSS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9D4B436-D2CB-4464-9488-4EBD66E66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87" y="47626"/>
            <a:ext cx="3381374" cy="338137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8AE7A3A-AA86-4AF0-80F3-64C001B0F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098" y="3429000"/>
            <a:ext cx="2187430" cy="30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29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28C1F-53D0-44A7-A995-1779FBCF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113F3A-386B-4F49-AFB9-6DB41B9A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5C2E19-03E2-49B5-ADF6-4CA134555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E5F9F-12A1-4FA9-88F7-A0FDD0B3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660" y="2766218"/>
            <a:ext cx="7726680" cy="1325563"/>
          </a:xfrm>
        </p:spPr>
        <p:txBody>
          <a:bodyPr/>
          <a:lstStyle/>
          <a:p>
            <a:r>
              <a:rPr lang="nl-NL" dirty="0">
                <a:hlinkClick r:id="rId2"/>
              </a:rPr>
              <a:t>https://blog.mediacollege.work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23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122D7C4-9614-4D73-90E2-0EDA20050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76" y="1359693"/>
            <a:ext cx="4935247" cy="41386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6704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114B859-D855-4FBB-8D78-BF525BE72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87" y="47626"/>
            <a:ext cx="3381374" cy="338137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251773F-2999-452C-B5F1-4FB295FD6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098" y="3429000"/>
            <a:ext cx="2187430" cy="30860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200C7FF-26F0-4DD7-8090-83ACF1BB8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84" y="414726"/>
            <a:ext cx="3468004" cy="301427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75C3255-C637-48E5-A386-53026DCCB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728"/>
            <a:ext cx="3014275" cy="30142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11E8B20-9D26-40E8-8158-9F91F568FF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17" y="342901"/>
            <a:ext cx="3428258" cy="214788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42F0A20-2DF8-4560-B8F3-A396EAE4C5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4160057"/>
            <a:ext cx="3594359" cy="24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044D82D-870E-49D8-A79A-989D0A761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88" y="441960"/>
            <a:ext cx="4673991" cy="34178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94FCC-EB44-4402-8D7B-F87F38076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150888"/>
            <a:ext cx="6532372" cy="408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4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A7A3575-B657-45EC-9A68-D4F583970B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79E6E7F-C0D5-466D-85A1-A15518E37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3905563"/>
            <a:ext cx="5755084" cy="295243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B83B49A-1800-4C66-8172-54EF54C24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6468"/>
            <a:ext cx="6923314" cy="389436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7FD946C-AE93-42D4-AC3B-BA9A49908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687"/>
            <a:ext cx="3705225" cy="36766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E47573B-3C84-4D45-827C-92CCAEF018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93" y="0"/>
            <a:ext cx="5877294" cy="391819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25728E13-0C2D-43C0-8060-F0768FC98D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60" y="0"/>
            <a:ext cx="6769606" cy="39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2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85995-9E39-4875-A763-2A5D3B77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F1M2ONT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1C0919-E93B-4882-979A-4A0977A7D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2 uur per week User </a:t>
            </a:r>
            <a:r>
              <a:rPr lang="nl-NL" dirty="0" err="1">
                <a:solidFill>
                  <a:schemeClr val="bg1"/>
                </a:solidFill>
              </a:rPr>
              <a:t>Experience</a:t>
            </a:r>
            <a:r>
              <a:rPr lang="nl-NL" dirty="0">
                <a:solidFill>
                  <a:schemeClr val="bg1"/>
                </a:solidFill>
              </a:rPr>
              <a:t> Design (UXD) =&gt; Erik Willems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2 uur per week HTML &amp; CSS =&gt; Jeroen Rijsdijk</a:t>
            </a:r>
          </a:p>
        </p:txBody>
      </p:sp>
    </p:spTree>
    <p:extLst>
      <p:ext uri="{BB962C8B-B14F-4D97-AF65-F5344CB8AC3E}">
        <p14:creationId xmlns:p14="http://schemas.microsoft.com/office/powerpoint/2010/main" val="105668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114B859-D855-4FBB-8D78-BF525BE72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87" y="47626"/>
            <a:ext cx="3381374" cy="338137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251773F-2999-452C-B5F1-4FB295FD6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098" y="3429000"/>
            <a:ext cx="2187430" cy="30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2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6922AE1-9DC2-40D8-8F6C-EC510B0D1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08" y="1444566"/>
            <a:ext cx="1320927" cy="132830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9BF5868-2A1C-4757-BA66-0124E78D9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892">
            <a:off x="8471925" y="1344637"/>
            <a:ext cx="1831828" cy="183182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31C9419-05A4-4E10-BC09-694B17404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72">
            <a:off x="7730340" y="4462953"/>
            <a:ext cx="2166158" cy="176501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F0D37B9-3B16-4637-B18F-2073F1C9BF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23" y="4187171"/>
            <a:ext cx="1726474" cy="1726474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41351EE7-7D01-4331-8140-1FD4A12219E7}"/>
              </a:ext>
            </a:extLst>
          </p:cNvPr>
          <p:cNvSpPr txBox="1"/>
          <p:nvPr/>
        </p:nvSpPr>
        <p:spPr>
          <a:xfrm>
            <a:off x="5401056" y="420624"/>
            <a:ext cx="2935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</a:rPr>
              <a:t>Studenten</a:t>
            </a:r>
          </a:p>
        </p:txBody>
      </p:sp>
      <p:sp>
        <p:nvSpPr>
          <p:cNvPr id="15" name="Pijl: omlaag 14">
            <a:extLst>
              <a:ext uri="{FF2B5EF4-FFF2-40B4-BE49-F238E27FC236}">
                <a16:creationId xmlns:a16="http://schemas.microsoft.com/office/drawing/2014/main" id="{A6765172-9B5B-49D5-9BDF-29EB7CE504CD}"/>
              </a:ext>
            </a:extLst>
          </p:cNvPr>
          <p:cNvSpPr/>
          <p:nvPr/>
        </p:nvSpPr>
        <p:spPr>
          <a:xfrm rot="3037555">
            <a:off x="4596384" y="877824"/>
            <a:ext cx="505968" cy="7132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: omlaag 15">
            <a:extLst>
              <a:ext uri="{FF2B5EF4-FFF2-40B4-BE49-F238E27FC236}">
                <a16:creationId xmlns:a16="http://schemas.microsoft.com/office/drawing/2014/main" id="{2C58270F-2F5B-4455-8D2B-D3C331066DCE}"/>
              </a:ext>
            </a:extLst>
          </p:cNvPr>
          <p:cNvSpPr/>
          <p:nvPr/>
        </p:nvSpPr>
        <p:spPr>
          <a:xfrm rot="16200000">
            <a:off x="5611323" y="1752103"/>
            <a:ext cx="505968" cy="7132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: omlaag 16">
            <a:extLst>
              <a:ext uri="{FF2B5EF4-FFF2-40B4-BE49-F238E27FC236}">
                <a16:creationId xmlns:a16="http://schemas.microsoft.com/office/drawing/2014/main" id="{28FB0B8C-9070-4678-B006-728A2DFE662E}"/>
              </a:ext>
            </a:extLst>
          </p:cNvPr>
          <p:cNvSpPr/>
          <p:nvPr/>
        </p:nvSpPr>
        <p:spPr>
          <a:xfrm rot="1595654">
            <a:off x="8967216" y="3566160"/>
            <a:ext cx="420624" cy="62101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: omlaag 17">
            <a:extLst>
              <a:ext uri="{FF2B5EF4-FFF2-40B4-BE49-F238E27FC236}">
                <a16:creationId xmlns:a16="http://schemas.microsoft.com/office/drawing/2014/main" id="{3EC916FB-B3EC-4BBD-8FA4-0AFE0D7DD89C}"/>
              </a:ext>
            </a:extLst>
          </p:cNvPr>
          <p:cNvSpPr/>
          <p:nvPr/>
        </p:nvSpPr>
        <p:spPr>
          <a:xfrm rot="5400000">
            <a:off x="5771896" y="4828032"/>
            <a:ext cx="420624" cy="62101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: omlaag 23">
            <a:extLst>
              <a:ext uri="{FF2B5EF4-FFF2-40B4-BE49-F238E27FC236}">
                <a16:creationId xmlns:a16="http://schemas.microsoft.com/office/drawing/2014/main" id="{F0EE4260-2EE4-4413-86C1-9260E0142AE5}"/>
              </a:ext>
            </a:extLst>
          </p:cNvPr>
          <p:cNvSpPr/>
          <p:nvPr/>
        </p:nvSpPr>
        <p:spPr>
          <a:xfrm rot="10131992">
            <a:off x="2959563" y="3072383"/>
            <a:ext cx="505968" cy="7132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7F899-A928-41ED-98A2-5992B284F5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326F8A-A7B7-47FC-A392-EB388283F5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292D05-F666-4B03-BF90-78424B17C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47" y="991030"/>
            <a:ext cx="8688705" cy="48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8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7E584-394B-49F4-9CAD-EA09EC72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8A8FCBF-B53F-467F-BCDE-49C7C7AAC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1027906"/>
            <a:ext cx="9039225" cy="5072645"/>
          </a:xfrm>
        </p:spPr>
      </p:pic>
    </p:spTree>
    <p:extLst>
      <p:ext uri="{BB962C8B-B14F-4D97-AF65-F5344CB8AC3E}">
        <p14:creationId xmlns:p14="http://schemas.microsoft.com/office/powerpoint/2010/main" val="2356550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50</Words>
  <Application>Microsoft Office PowerPoint</Application>
  <PresentationFormat>Breedbeeld</PresentationFormat>
  <Paragraphs>9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F1M2ONT – HTML &amp; CSS</vt:lpstr>
      <vt:lpstr>PowerPoint-presentatie</vt:lpstr>
      <vt:lpstr>PowerPoint-presentatie</vt:lpstr>
      <vt:lpstr>PowerPoint-presentatie</vt:lpstr>
      <vt:lpstr>F1M2ONT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https://blog.mediacollege.work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F1M2ONT – HTML &amp; CSS</dc:title>
  <dc:creator>Jeroen Rijsdijk</dc:creator>
  <cp:lastModifiedBy>Jeroen Rijsdijk</cp:lastModifiedBy>
  <cp:revision>5</cp:revision>
  <dcterms:created xsi:type="dcterms:W3CDTF">2021-11-16T11:59:07Z</dcterms:created>
  <dcterms:modified xsi:type="dcterms:W3CDTF">2021-11-16T21:16:32Z</dcterms:modified>
</cp:coreProperties>
</file>